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8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Driscoll" userId="ec42bc57-1ecc-407e-8e4e-4002377d8fd2" providerId="ADAL" clId="{8F3A3E28-C5FB-440B-A953-0889D107518A}"/>
    <pc:docChg chg="undo custSel modSld">
      <pc:chgData name="Nicholas Driscoll" userId="ec42bc57-1ecc-407e-8e4e-4002377d8fd2" providerId="ADAL" clId="{8F3A3E28-C5FB-440B-A953-0889D107518A}" dt="2026-06-16T19:20:49.579" v="186" actId="1076"/>
      <pc:docMkLst>
        <pc:docMk/>
      </pc:docMkLst>
      <pc:sldChg chg="addSp delSp modSp mod">
        <pc:chgData name="Nicholas Driscoll" userId="ec42bc57-1ecc-407e-8e4e-4002377d8fd2" providerId="ADAL" clId="{8F3A3E28-C5FB-440B-A953-0889D107518A}" dt="2026-06-16T19:20:49.579" v="186" actId="1076"/>
        <pc:sldMkLst>
          <pc:docMk/>
          <pc:sldMk cId="1130233234" sldId="256"/>
        </pc:sldMkLst>
        <pc:spChg chg="mod">
          <ac:chgData name="Nicholas Driscoll" userId="ec42bc57-1ecc-407e-8e4e-4002377d8fd2" providerId="ADAL" clId="{8F3A3E28-C5FB-440B-A953-0889D107518A}" dt="2026-06-16T19:19:23.600" v="164" actId="13926"/>
          <ac:spMkLst>
            <pc:docMk/>
            <pc:sldMk cId="1130233234" sldId="256"/>
            <ac:spMk id="5" creationId="{07F150EB-DAD3-8E26-94D6-8246785F4A64}"/>
          </ac:spMkLst>
        </pc:spChg>
        <pc:spChg chg="mod">
          <ac:chgData name="Nicholas Driscoll" userId="ec42bc57-1ecc-407e-8e4e-4002377d8fd2" providerId="ADAL" clId="{8F3A3E28-C5FB-440B-A953-0889D107518A}" dt="2026-06-16T19:19:07.037" v="160" actId="13926"/>
          <ac:spMkLst>
            <pc:docMk/>
            <pc:sldMk cId="1130233234" sldId="256"/>
            <ac:spMk id="11" creationId="{8D22369A-1D04-5F3D-6DC3-9384A0A1EEB2}"/>
          </ac:spMkLst>
        </pc:spChg>
        <pc:spChg chg="mod">
          <ac:chgData name="Nicholas Driscoll" userId="ec42bc57-1ecc-407e-8e4e-4002377d8fd2" providerId="ADAL" clId="{8F3A3E28-C5FB-440B-A953-0889D107518A}" dt="2026-06-16T19:20:49.579" v="186" actId="1076"/>
          <ac:spMkLst>
            <pc:docMk/>
            <pc:sldMk cId="1130233234" sldId="256"/>
            <ac:spMk id="14" creationId="{A317F5FB-1B78-48E8-9359-86E355877453}"/>
          </ac:spMkLst>
        </pc:spChg>
        <pc:spChg chg="mod">
          <ac:chgData name="Nicholas Driscoll" userId="ec42bc57-1ecc-407e-8e4e-4002377d8fd2" providerId="ADAL" clId="{8F3A3E28-C5FB-440B-A953-0889D107518A}" dt="2026-06-16T19:19:19.250" v="163" actId="13926"/>
          <ac:spMkLst>
            <pc:docMk/>
            <pc:sldMk cId="1130233234" sldId="256"/>
            <ac:spMk id="37" creationId="{16A612EA-0896-462D-99E6-7D505E47737B}"/>
          </ac:spMkLst>
        </pc:spChg>
        <pc:spChg chg="mod">
          <ac:chgData name="Nicholas Driscoll" userId="ec42bc57-1ecc-407e-8e4e-4002377d8fd2" providerId="ADAL" clId="{8F3A3E28-C5FB-440B-A953-0889D107518A}" dt="2026-06-16T19:19:11.349" v="161" actId="13926"/>
          <ac:spMkLst>
            <pc:docMk/>
            <pc:sldMk cId="1130233234" sldId="256"/>
            <ac:spMk id="40" creationId="{E06C09EB-FDD5-4827-A44A-42920494CA1B}"/>
          </ac:spMkLst>
        </pc:spChg>
        <pc:spChg chg="mod">
          <ac:chgData name="Nicholas Driscoll" userId="ec42bc57-1ecc-407e-8e4e-4002377d8fd2" providerId="ADAL" clId="{8F3A3E28-C5FB-440B-A953-0889D107518A}" dt="2026-06-16T19:19:14.928" v="162" actId="13926"/>
          <ac:spMkLst>
            <pc:docMk/>
            <pc:sldMk cId="1130233234" sldId="256"/>
            <ac:spMk id="41" creationId="{D14DF5B2-C8B6-44A6-9303-5C7F4B05710E}"/>
          </ac:spMkLst>
        </pc:spChg>
        <pc:spChg chg="mod">
          <ac:chgData name="Nicholas Driscoll" userId="ec42bc57-1ecc-407e-8e4e-4002377d8fd2" providerId="ADAL" clId="{8F3A3E28-C5FB-440B-A953-0889D107518A}" dt="2026-06-16T19:19:28.588" v="165" actId="13926"/>
          <ac:spMkLst>
            <pc:docMk/>
            <pc:sldMk cId="1130233234" sldId="256"/>
            <ac:spMk id="53" creationId="{E003187D-112C-4679-861E-3390B214B940}"/>
          </ac:spMkLst>
        </pc:spChg>
        <pc:spChg chg="mod">
          <ac:chgData name="Nicholas Driscoll" userId="ec42bc57-1ecc-407e-8e4e-4002377d8fd2" providerId="ADAL" clId="{8F3A3E28-C5FB-440B-A953-0889D107518A}" dt="2026-06-16T19:16:56.493" v="150" actId="20577"/>
          <ac:spMkLst>
            <pc:docMk/>
            <pc:sldMk cId="1130233234" sldId="256"/>
            <ac:spMk id="58" creationId="{81393A60-4FF6-4DCD-B3C4-6B038079E60C}"/>
          </ac:spMkLst>
        </pc:spChg>
        <pc:picChg chg="del">
          <ac:chgData name="Nicholas Driscoll" userId="ec42bc57-1ecc-407e-8e4e-4002377d8fd2" providerId="ADAL" clId="{8F3A3E28-C5FB-440B-A953-0889D107518A}" dt="2026-06-16T19:11:40.285" v="0" actId="478"/>
          <ac:picMkLst>
            <pc:docMk/>
            <pc:sldMk cId="1130233234" sldId="256"/>
            <ac:picMk id="6" creationId="{FB5F2840-F738-1A15-579C-B02BF1D15047}"/>
          </ac:picMkLst>
        </pc:picChg>
        <pc:picChg chg="add mod">
          <ac:chgData name="Nicholas Driscoll" userId="ec42bc57-1ecc-407e-8e4e-4002377d8fd2" providerId="ADAL" clId="{8F3A3E28-C5FB-440B-A953-0889D107518A}" dt="2026-06-16T19:18:11.680" v="155" actId="1076"/>
          <ac:picMkLst>
            <pc:docMk/>
            <pc:sldMk cId="1130233234" sldId="256"/>
            <ac:picMk id="7" creationId="{9258D913-2FE1-A313-AF4A-6B6ECC3C1361}"/>
          </ac:picMkLst>
        </pc:picChg>
        <pc:picChg chg="add mod">
          <ac:chgData name="Nicholas Driscoll" userId="ec42bc57-1ecc-407e-8e4e-4002377d8fd2" providerId="ADAL" clId="{8F3A3E28-C5FB-440B-A953-0889D107518A}" dt="2026-06-16T19:18:57.281" v="159" actId="1076"/>
          <ac:picMkLst>
            <pc:docMk/>
            <pc:sldMk cId="1130233234" sldId="256"/>
            <ac:picMk id="18" creationId="{26F4A527-BBA6-496C-D571-91B3CBFE64AD}"/>
          </ac:picMkLst>
        </pc:picChg>
        <pc:picChg chg="del mod">
          <ac:chgData name="Nicholas Driscoll" userId="ec42bc57-1ecc-407e-8e4e-4002377d8fd2" providerId="ADAL" clId="{8F3A3E28-C5FB-440B-A953-0889D107518A}" dt="2026-06-16T19:18:02.152" v="151" actId="478"/>
          <ac:picMkLst>
            <pc:docMk/>
            <pc:sldMk cId="1130233234" sldId="256"/>
            <ac:picMk id="57" creationId="{01F99542-BF9A-42CC-B6E2-110DD59B7B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7E1C6B-C18F-4EAC-B8BA-9135B85B67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263F5-396C-4F9C-BA10-C6FF8EC306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CECDE-2979-4F54-926D-6064E258664A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DEB91-2425-4DC3-A81B-2C582EB19A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C891F-9B37-47AE-AFE3-705752A948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CAC0-40F1-4353-A04A-C05A7E018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2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DC45-03FB-4061-ABD8-F70D31810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F32C-A474-41E7-9C79-EA3D6EF13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C556-6E66-43CC-B6E2-67332D91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5781-B298-40C5-8029-6A70621C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8130-6A7E-44C8-8785-938571E5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1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251A-BBFB-4789-90BE-0F2A12D6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4BEE5-11BC-4315-99B5-D8BC372B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EED5C-FD68-4C83-8E66-F302F687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9DC46-CEB8-4B3D-9C56-6E608A3C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3637-370C-4191-8AD9-E638D1F5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E5CA3-1D61-4C54-A028-92F351096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A3086-22BF-4D77-9043-83A988C9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6DF0-83A3-4E47-B8BD-7EAF66AC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2D9D-695E-46F4-AFC8-3492B9AD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54436-429C-4BFC-AC4A-CDABC846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78B6-88C4-476A-95A0-0E119345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BBFB-CA46-475F-8C17-9444C451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99C9-7AD7-43CE-A225-91016CE33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AAEE-DA92-44C6-A5CB-2EB90987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DC06-6AEB-45FB-9BF8-AF1E44A3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4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94C-90C4-42F6-A274-EDEA0007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40FA2-9917-4D89-A645-866305DF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427F3-FD1F-4937-80BB-46D397D2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DD7A-6E30-4AE5-9797-C63E4814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475-CEA3-468E-BE8B-D608AA1F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CF18-2D23-459B-B8FC-388CC34A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0D03-447E-4FEC-9CF3-309094336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8BA1F-A7E0-4C30-9077-09333D19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A4FC9-3579-4D45-A879-D7629A3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5DF75-015B-4311-A633-C3E7BC9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83533-2BF6-460C-AC85-E8A138BE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7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01AF-B8ED-42A2-9AEA-4D7B9C34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2511E-959B-4B00-AAF5-1B06A229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EC2F-5AE1-4A25-B963-57F2E91B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F4AE0-48E0-40BE-A5DD-E0E31CEAD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537D9-DDF9-42AA-9CB4-92B18743B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D42FD-FADF-44AB-9DBD-B0EB04EA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05290-6901-4E1D-A385-3FCF6A0D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DB44A-23BE-4A78-B041-BDBEDE96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5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9B6B-79E5-4D2C-B990-5A53C1B4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33F00-B76A-4F59-A4D7-AB871F60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6ED7E-713D-45C7-95E0-8E4C6FA2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092D-27E8-44AA-9E75-ABF00619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C6C60-31F2-4334-A2A2-3D9CCCF9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DE295-520C-4BF5-A7D5-DBFC1A83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73F70-1CB2-41F5-9070-E6281A4C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5E17-489A-442F-A1BE-AF1C3E15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5D7A-AC59-4F0D-AF41-E292DB980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8D6A5-DD39-4399-BE98-1310D278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EB715-3DDE-4FB3-B281-378617FA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0FA15-C3B7-40BC-9F9F-BA805347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7F096-E141-4FB9-A7DE-46A5EF1C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0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DD89-2930-47A5-BCEA-A9B73FCD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C4186-8336-4E9A-AE96-19DAF62FE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C9299-41DC-42BE-9826-F7841B63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CB8A1-B599-45B4-A8E6-41C5F379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F0C24-3AF6-4972-ABA3-A8191CE8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CABF-3059-44D7-BA72-2B3F4E3C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5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8C5F6-A8DA-47EF-A175-8291AFEC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FA57-C7DC-4D6B-99E8-588DBA399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079BA-FFA9-4AA9-BB59-CDDBD31D1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FCBB-1ED4-4ABE-84EC-72035175530F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CF6DF-E2AC-4469-9B4F-FF130BEC0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1BD17-60A5-4A29-8C5A-763D162AB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4FC6-21B8-4DA2-A139-B4EA2D66D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A0F8C6-DE00-4E8A-A8C9-6A927D76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354" y="6427534"/>
            <a:ext cx="3944645" cy="4304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17F5FB-1B78-48E8-9359-86E355877453}"/>
              </a:ext>
            </a:extLst>
          </p:cNvPr>
          <p:cNvSpPr/>
          <p:nvPr/>
        </p:nvSpPr>
        <p:spPr>
          <a:xfrm>
            <a:off x="1216093" y="134611"/>
            <a:ext cx="9759820" cy="707888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Cardiff Draconians FC Directors &amp; Committee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D7DB46-670B-407A-ABCC-73F56E26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34" y="104239"/>
            <a:ext cx="1024978" cy="1049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FF935B-8E91-4F43-A583-20E823A48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" y="104237"/>
            <a:ext cx="1024978" cy="1049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026BF-0C5B-4AAA-B4AB-A694B9C5C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650" y="2002329"/>
            <a:ext cx="819404" cy="1080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FE928B-2F66-4490-8EE4-4471F8B97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706" y="849814"/>
            <a:ext cx="858527" cy="10723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1CED3E-EFC7-4ACE-BD9D-D836686A4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643" y="2045619"/>
            <a:ext cx="828914" cy="1080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861F1F-78ED-4CA1-A292-CEE6D0621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481" y="2002329"/>
            <a:ext cx="870187" cy="106450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6A612EA-0896-462D-99E6-7D505E47737B}"/>
              </a:ext>
            </a:extLst>
          </p:cNvPr>
          <p:cNvSpPr txBox="1"/>
          <p:nvPr/>
        </p:nvSpPr>
        <p:spPr>
          <a:xfrm>
            <a:off x="5992648" y="1093888"/>
            <a:ext cx="142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Dave Rees</a:t>
            </a:r>
          </a:p>
          <a:p>
            <a:r>
              <a:rPr lang="en-GB" dirty="0">
                <a:solidFill>
                  <a:srgbClr val="FF0000"/>
                </a:solidFill>
              </a:rPr>
              <a:t>Chairman &amp;</a:t>
            </a:r>
          </a:p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A19A38D-0F38-4A55-826F-B4FDE4364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22" y="2043192"/>
            <a:ext cx="858527" cy="10493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06C09EB-FDD5-4827-A44A-42920494CA1B}"/>
              </a:ext>
            </a:extLst>
          </p:cNvPr>
          <p:cNvSpPr txBox="1"/>
          <p:nvPr/>
        </p:nvSpPr>
        <p:spPr>
          <a:xfrm>
            <a:off x="1360873" y="2274595"/>
            <a:ext cx="134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Nick Driscoll </a:t>
            </a:r>
            <a:r>
              <a:rPr lang="en-GB" dirty="0">
                <a:solidFill>
                  <a:srgbClr val="FF0000"/>
                </a:solidFill>
              </a:rPr>
              <a:t>Secretary &amp;</a:t>
            </a:r>
          </a:p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4DF5B2-C8B6-44A6-9303-5C7F4B05710E}"/>
              </a:ext>
            </a:extLst>
          </p:cNvPr>
          <p:cNvSpPr txBox="1"/>
          <p:nvPr/>
        </p:nvSpPr>
        <p:spPr>
          <a:xfrm>
            <a:off x="4003276" y="2258270"/>
            <a:ext cx="146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Paul Yanez</a:t>
            </a:r>
          </a:p>
          <a:p>
            <a:r>
              <a:rPr lang="en-GB" dirty="0">
                <a:solidFill>
                  <a:srgbClr val="FF0000"/>
                </a:solidFill>
              </a:rPr>
              <a:t>Treasurer &amp;</a:t>
            </a:r>
          </a:p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7A7999-7399-4FCD-AC1D-932469A2E23F}"/>
              </a:ext>
            </a:extLst>
          </p:cNvPr>
          <p:cNvSpPr txBox="1"/>
          <p:nvPr/>
        </p:nvSpPr>
        <p:spPr>
          <a:xfrm>
            <a:off x="10109054" y="2214475"/>
            <a:ext cx="22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Steve Haines </a:t>
            </a:r>
          </a:p>
          <a:p>
            <a:r>
              <a:rPr lang="en-GB" dirty="0">
                <a:solidFill>
                  <a:srgbClr val="FF0000"/>
                </a:solidFill>
              </a:rPr>
              <a:t>Life President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EF7F2A-E45F-4431-8EED-B561B8ACB217}"/>
              </a:ext>
            </a:extLst>
          </p:cNvPr>
          <p:cNvSpPr txBox="1"/>
          <p:nvPr/>
        </p:nvSpPr>
        <p:spPr>
          <a:xfrm>
            <a:off x="7600250" y="2225664"/>
            <a:ext cx="159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Chris Stephens </a:t>
            </a:r>
          </a:p>
          <a:p>
            <a:r>
              <a:rPr lang="en-GB" dirty="0">
                <a:solidFill>
                  <a:srgbClr val="FF0000"/>
                </a:solidFill>
              </a:rPr>
              <a:t>Vice Chairman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A28C51-FA33-4ACB-8F22-EDAC32DE28A7}"/>
              </a:ext>
            </a:extLst>
          </p:cNvPr>
          <p:cNvSpPr txBox="1"/>
          <p:nvPr/>
        </p:nvSpPr>
        <p:spPr>
          <a:xfrm>
            <a:off x="1438455" y="3687726"/>
            <a:ext cx="1544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Paul Jennings</a:t>
            </a:r>
          </a:p>
          <a:p>
            <a:r>
              <a:rPr lang="en-GB" dirty="0">
                <a:solidFill>
                  <a:srgbClr val="FF0000"/>
                </a:solidFill>
              </a:rPr>
              <a:t>Committee /Life Member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3187D-112C-4679-861E-3390B214B940}"/>
              </a:ext>
            </a:extLst>
          </p:cNvPr>
          <p:cNvSpPr txBox="1"/>
          <p:nvPr/>
        </p:nvSpPr>
        <p:spPr>
          <a:xfrm>
            <a:off x="10521809" y="3410727"/>
            <a:ext cx="152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Dan Cope</a:t>
            </a:r>
          </a:p>
          <a:p>
            <a:r>
              <a:rPr lang="en-GB" dirty="0">
                <a:solidFill>
                  <a:srgbClr val="FF0000"/>
                </a:solidFill>
              </a:rPr>
              <a:t>Junior Secretary &amp;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C10DAE-E7AA-48BB-9998-6667C0333F69}"/>
              </a:ext>
            </a:extLst>
          </p:cNvPr>
          <p:cNvSpPr txBox="1"/>
          <p:nvPr/>
        </p:nvSpPr>
        <p:spPr>
          <a:xfrm>
            <a:off x="8149965" y="5056868"/>
            <a:ext cx="151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393A60-4FF6-4DCD-B3C4-6B038079E60C}"/>
              </a:ext>
            </a:extLst>
          </p:cNvPr>
          <p:cNvSpPr txBox="1"/>
          <p:nvPr/>
        </p:nvSpPr>
        <p:spPr>
          <a:xfrm>
            <a:off x="10558663" y="5296125"/>
            <a:ext cx="1476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Helen Bright </a:t>
            </a:r>
            <a:r>
              <a:rPr lang="en-GB" sz="1600" dirty="0">
                <a:solidFill>
                  <a:srgbClr val="FF0000"/>
                </a:solidFill>
              </a:rPr>
              <a:t>Safeguarding &amp; Welfare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D3D4A-6B7A-43F0-963B-586DC0EDC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356" y="3561196"/>
            <a:ext cx="905863" cy="1049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8804B-2EE6-FC2B-9EAE-167569356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0603" y="3431839"/>
            <a:ext cx="870187" cy="1000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F150EB-DAD3-8E26-94D6-8246785F4A64}"/>
              </a:ext>
            </a:extLst>
          </p:cNvPr>
          <p:cNvSpPr txBox="1"/>
          <p:nvPr/>
        </p:nvSpPr>
        <p:spPr>
          <a:xfrm>
            <a:off x="7600250" y="3593869"/>
            <a:ext cx="152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Colin Ashton</a:t>
            </a:r>
          </a:p>
          <a:p>
            <a:r>
              <a:rPr lang="en-GB" dirty="0">
                <a:solidFill>
                  <a:srgbClr val="FF0000"/>
                </a:solidFill>
              </a:rPr>
              <a:t>Committee &amp;</a:t>
            </a:r>
          </a:p>
          <a:p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7C7F8-3D3A-3A7E-5EC7-D2A7254DF4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1245" y="4997353"/>
            <a:ext cx="1138531" cy="1098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22369A-1D04-5F3D-6DC3-9384A0A1EEB2}"/>
              </a:ext>
            </a:extLst>
          </p:cNvPr>
          <p:cNvSpPr txBox="1"/>
          <p:nvPr/>
        </p:nvSpPr>
        <p:spPr>
          <a:xfrm>
            <a:off x="4947319" y="5214430"/>
            <a:ext cx="2547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Gareth Williams </a:t>
            </a:r>
          </a:p>
          <a:p>
            <a:r>
              <a:rPr lang="en-GB" dirty="0">
                <a:solidFill>
                  <a:srgbClr val="FF0000"/>
                </a:solidFill>
              </a:rPr>
              <a:t>Community Development Officer &amp;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Director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94E727-2361-F01E-AFD1-A7F3D54220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92" y="4960221"/>
            <a:ext cx="858527" cy="11352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FF49A8-EBFD-0682-2B28-7AA0D3E38A7E}"/>
              </a:ext>
            </a:extLst>
          </p:cNvPr>
          <p:cNvSpPr txBox="1"/>
          <p:nvPr/>
        </p:nvSpPr>
        <p:spPr>
          <a:xfrm>
            <a:off x="1358428" y="5441920"/>
            <a:ext cx="176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Connor Bickford</a:t>
            </a:r>
          </a:p>
          <a:p>
            <a:r>
              <a:rPr lang="en-GB" dirty="0">
                <a:solidFill>
                  <a:srgbClr val="FF0000"/>
                </a:solidFill>
              </a:rPr>
              <a:t>Finance Officer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8D913-2FE1-A313-AF4A-6B6ECC3C13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8348" y="5325685"/>
            <a:ext cx="863461" cy="802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F4A527-BBA6-496C-D571-91B3CBFE64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6798" y="3535530"/>
            <a:ext cx="1113427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65f1a46-1149-4b07-97f4-ee5ba49b485b}" enabled="1" method="Standard" siteId="{a603898f-7de2-45ba-b67d-d35fb519b2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63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Driscoll</dc:creator>
  <cp:lastModifiedBy>Nicholas Driscoll</cp:lastModifiedBy>
  <cp:revision>3</cp:revision>
  <dcterms:created xsi:type="dcterms:W3CDTF">2022-11-12T05:13:07Z</dcterms:created>
  <dcterms:modified xsi:type="dcterms:W3CDTF">2026-06-16T19:20:53Z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5f1a46-1149-4b07-97f4-ee5ba49b485b_Enabled">
    <vt:lpwstr>true</vt:lpwstr>
  </property>
  <property fmtid="{D5CDD505-2E9C-101B-9397-08002B2CF9AE}" pid="3" name="MSIP_Label_065f1a46-1149-4b07-97f4-ee5ba49b485b_SetDate">
    <vt:lpwstr>2022-11-12T05:13:07Z</vt:lpwstr>
  </property>
  <property fmtid="{D5CDD505-2E9C-101B-9397-08002B2CF9AE}" pid="4" name="MSIP_Label_065f1a46-1149-4b07-97f4-ee5ba49b485b_Method">
    <vt:lpwstr>Standard</vt:lpwstr>
  </property>
  <property fmtid="{D5CDD505-2E9C-101B-9397-08002B2CF9AE}" pid="5" name="MSIP_Label_065f1a46-1149-4b07-97f4-ee5ba49b485b_Name">
    <vt:lpwstr>065f1a46-1149-4b07-97f4-ee5ba49b485b</vt:lpwstr>
  </property>
  <property fmtid="{D5CDD505-2E9C-101B-9397-08002B2CF9AE}" pid="6" name="MSIP_Label_065f1a46-1149-4b07-97f4-ee5ba49b485b_SiteId">
    <vt:lpwstr>a603898f-7de2-45ba-b67d-d35fb519b2cf</vt:lpwstr>
  </property>
  <property fmtid="{D5CDD505-2E9C-101B-9397-08002B2CF9AE}" pid="7" name="MSIP_Label_065f1a46-1149-4b07-97f4-ee5ba49b485b_ActionId">
    <vt:lpwstr>3c4b142b-e547-42bb-9221-6c4539ce7628</vt:lpwstr>
  </property>
  <property fmtid="{D5CDD505-2E9C-101B-9397-08002B2CF9AE}" pid="8" name="MSIP_Label_065f1a46-1149-4b07-97f4-ee5ba49b485b_ContentBits">
    <vt:lpwstr>0</vt:lpwstr>
  </property>
</Properties>
</file>